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09/21/2023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21.09.2023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21.09.2023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21.09.2023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karpathy.github.io/2015/05/21/rnn-effectiveness/" TargetMode="External"/><Relationship Id="rId3" Type="http://schemas.openxmlformats.org/officeDocument/2006/relationships/hyperlink" Target="https://arxiv.org/pdf/1512.03385.pdf" TargetMode="External"/><Relationship Id="rId7" Type="http://schemas.openxmlformats.org/officeDocument/2006/relationships/hyperlink" Target="http://jalammar.github.io/illustrated-word2vec/" TargetMode="External"/><Relationship Id="rId2" Type="http://schemas.openxmlformats.org/officeDocument/2006/relationships/hyperlink" Target="https://www.researchgate.net/publication/277411157_Deep_Learni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toronto.edu/~hinton/absps/fastnc.pdf" TargetMode="External"/><Relationship Id="rId5" Type="http://schemas.openxmlformats.org/officeDocument/2006/relationships/hyperlink" Target="https://arxiv.org/abs/1301.3781" TargetMode="External"/><Relationship Id="rId4" Type="http://schemas.openxmlformats.org/officeDocument/2006/relationships/hyperlink" Target="https://www.jmlr.org/papers/volume3/bengio03a/bengio03a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6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PCA: autoencoder is PCA if encoder and decoder are linear transformations)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 (per layer).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466688"/>
            <a:ext cx="5717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59153" y="2666743"/>
            <a:ext cx="934242" cy="6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>
            <a:cxnSpLocks/>
          </p:cNvCxnSpPr>
          <p:nvPr/>
        </p:nvCxnSpPr>
        <p:spPr>
          <a:xfrm flipH="1">
            <a:off x="4261607" y="2666743"/>
            <a:ext cx="1731788" cy="67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F255709-4E58-0E52-EAE4-D13761CD9141}"/>
              </a:ext>
            </a:extLst>
          </p:cNvPr>
          <p:cNvSpPr txBox="1"/>
          <p:nvPr/>
        </p:nvSpPr>
        <p:spPr>
          <a:xfrm>
            <a:off x="9955398" y="2925521"/>
            <a:ext cx="214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Markov dependence on previous hidden state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0969E7F-3A4F-35F9-15B0-13C96DDEDD0A}"/>
              </a:ext>
            </a:extLst>
          </p:cNvPr>
          <p:cNvCxnSpPr>
            <a:stCxn id="17" idx="1"/>
          </p:cNvCxnSpPr>
          <p:nvPr/>
        </p:nvCxnSpPr>
        <p:spPr>
          <a:xfrm flipH="1">
            <a:off x="8664415" y="3387186"/>
            <a:ext cx="129098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2"/>
              </a:rPr>
              <a:t>Deep Learning overview</a:t>
            </a:r>
            <a:endParaRPr lang="en-GB" sz="2400" dirty="0">
              <a:hlinkClick r:id="rId3"/>
            </a:endParaRPr>
          </a:p>
          <a:p>
            <a:r>
              <a:rPr lang="en-DE" sz="2400" dirty="0">
                <a:hlinkClick r:id="rId3"/>
              </a:rPr>
              <a:t>ResNet</a:t>
            </a:r>
            <a:endParaRPr lang="en-GB" sz="2400" dirty="0">
              <a:hlinkClick r:id="rId4"/>
            </a:endParaRPr>
          </a:p>
          <a:p>
            <a:r>
              <a:rPr lang="en-GB" sz="2400" dirty="0">
                <a:hlinkClick r:id="rId4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5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6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7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8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15332</TotalTime>
  <Words>2494</Words>
  <Application>Microsoft Office PowerPoint</Application>
  <PresentationFormat>Widescreen</PresentationFormat>
  <Paragraphs>347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Wick, Felix</cp:lastModifiedBy>
  <cp:revision>265</cp:revision>
  <dcterms:created xsi:type="dcterms:W3CDTF">2022-07-19T10:04:44Z</dcterms:created>
  <dcterms:modified xsi:type="dcterms:W3CDTF">2023-09-21T13:09:40Z</dcterms:modified>
</cp:coreProperties>
</file>

<file path=docProps/thumbnail.jpeg>
</file>